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20318413" cy="11430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/>
    <p:restoredTop sz="94653"/>
  </p:normalViewPr>
  <p:slideViewPr>
    <p:cSldViewPr snapToGrid="0">
      <p:cViewPr varScale="1">
        <p:scale>
          <a:sx n="58" d="100"/>
          <a:sy n="58" d="100"/>
        </p:scale>
        <p:origin x="240" y="6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39802" y="1870605"/>
            <a:ext cx="15238810" cy="3979333"/>
          </a:xfrm>
        </p:spPr>
        <p:txBody>
          <a:bodyPr anchor="b"/>
          <a:lstStyle>
            <a:lvl1pPr algn="ctr">
              <a:defRPr sz="9999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39802" y="6003397"/>
            <a:ext cx="15238810" cy="2759603"/>
          </a:xfrm>
        </p:spPr>
        <p:txBody>
          <a:bodyPr/>
          <a:lstStyle>
            <a:lvl1pPr marL="0" indent="0" algn="ctr">
              <a:buNone/>
              <a:defRPr sz="4000"/>
            </a:lvl1pPr>
            <a:lvl2pPr marL="761924" indent="0" algn="ctr">
              <a:buNone/>
              <a:defRPr sz="3333"/>
            </a:lvl2pPr>
            <a:lvl3pPr marL="1523848" indent="0" algn="ctr">
              <a:buNone/>
              <a:defRPr sz="3000"/>
            </a:lvl3pPr>
            <a:lvl4pPr marL="2285771" indent="0" algn="ctr">
              <a:buNone/>
              <a:defRPr sz="2666"/>
            </a:lvl4pPr>
            <a:lvl5pPr marL="3047695" indent="0" algn="ctr">
              <a:buNone/>
              <a:defRPr sz="2666"/>
            </a:lvl5pPr>
            <a:lvl6pPr marL="3809619" indent="0" algn="ctr">
              <a:buNone/>
              <a:defRPr sz="2666"/>
            </a:lvl6pPr>
            <a:lvl7pPr marL="4571543" indent="0" algn="ctr">
              <a:buNone/>
              <a:defRPr sz="2666"/>
            </a:lvl7pPr>
            <a:lvl8pPr marL="5333467" indent="0" algn="ctr">
              <a:buNone/>
              <a:defRPr sz="2666"/>
            </a:lvl8pPr>
            <a:lvl9pPr marL="6095390" indent="0" algn="ctr">
              <a:buNone/>
              <a:defRPr sz="2666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75A37-120A-E54A-BB2F-86E8D8688BB9}" type="datetimeFigureOut">
              <a:rPr lang="es-CO" smtClean="0"/>
              <a:t>14/05/25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67BCA-24C9-074B-8DAF-352F19705FE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92837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75A37-120A-E54A-BB2F-86E8D8688BB9}" type="datetimeFigureOut">
              <a:rPr lang="es-CO" smtClean="0"/>
              <a:t>14/05/25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67BCA-24C9-074B-8DAF-352F19705FE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89635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4540364" y="608541"/>
            <a:ext cx="4381158" cy="9686397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96891" y="608541"/>
            <a:ext cx="12889493" cy="9686397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75A37-120A-E54A-BB2F-86E8D8688BB9}" type="datetimeFigureOut">
              <a:rPr lang="es-CO" smtClean="0"/>
              <a:t>14/05/25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67BCA-24C9-074B-8DAF-352F19705FE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1187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75A37-120A-E54A-BB2F-86E8D8688BB9}" type="datetimeFigureOut">
              <a:rPr lang="es-CO" smtClean="0"/>
              <a:t>14/05/25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67BCA-24C9-074B-8DAF-352F19705FE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99726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6308" y="2849564"/>
            <a:ext cx="17524631" cy="4754562"/>
          </a:xfrm>
        </p:spPr>
        <p:txBody>
          <a:bodyPr anchor="b"/>
          <a:lstStyle>
            <a:lvl1pPr>
              <a:defRPr sz="9999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86308" y="7649106"/>
            <a:ext cx="17524631" cy="2500312"/>
          </a:xfrm>
        </p:spPr>
        <p:txBody>
          <a:bodyPr/>
          <a:lstStyle>
            <a:lvl1pPr marL="0" indent="0">
              <a:buNone/>
              <a:defRPr sz="4000">
                <a:solidFill>
                  <a:schemeClr val="tx1">
                    <a:tint val="82000"/>
                  </a:schemeClr>
                </a:solidFill>
              </a:defRPr>
            </a:lvl1pPr>
            <a:lvl2pPr marL="761924" indent="0">
              <a:buNone/>
              <a:defRPr sz="3333">
                <a:solidFill>
                  <a:schemeClr val="tx1">
                    <a:tint val="82000"/>
                  </a:schemeClr>
                </a:solidFill>
              </a:defRPr>
            </a:lvl2pPr>
            <a:lvl3pPr marL="1523848" indent="0">
              <a:buNone/>
              <a:defRPr sz="3000">
                <a:solidFill>
                  <a:schemeClr val="tx1">
                    <a:tint val="82000"/>
                  </a:schemeClr>
                </a:solidFill>
              </a:defRPr>
            </a:lvl3pPr>
            <a:lvl4pPr marL="2285771" indent="0">
              <a:buNone/>
              <a:defRPr sz="2666">
                <a:solidFill>
                  <a:schemeClr val="tx1">
                    <a:tint val="82000"/>
                  </a:schemeClr>
                </a:solidFill>
              </a:defRPr>
            </a:lvl4pPr>
            <a:lvl5pPr marL="3047695" indent="0">
              <a:buNone/>
              <a:defRPr sz="2666">
                <a:solidFill>
                  <a:schemeClr val="tx1">
                    <a:tint val="82000"/>
                  </a:schemeClr>
                </a:solidFill>
              </a:defRPr>
            </a:lvl5pPr>
            <a:lvl6pPr marL="3809619" indent="0">
              <a:buNone/>
              <a:defRPr sz="2666">
                <a:solidFill>
                  <a:schemeClr val="tx1">
                    <a:tint val="82000"/>
                  </a:schemeClr>
                </a:solidFill>
              </a:defRPr>
            </a:lvl6pPr>
            <a:lvl7pPr marL="4571543" indent="0">
              <a:buNone/>
              <a:defRPr sz="2666">
                <a:solidFill>
                  <a:schemeClr val="tx1">
                    <a:tint val="82000"/>
                  </a:schemeClr>
                </a:solidFill>
              </a:defRPr>
            </a:lvl7pPr>
            <a:lvl8pPr marL="5333467" indent="0">
              <a:buNone/>
              <a:defRPr sz="2666">
                <a:solidFill>
                  <a:schemeClr val="tx1">
                    <a:tint val="82000"/>
                  </a:schemeClr>
                </a:solidFill>
              </a:defRPr>
            </a:lvl8pPr>
            <a:lvl9pPr marL="6095390" indent="0">
              <a:buNone/>
              <a:defRPr sz="2666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75A37-120A-E54A-BB2F-86E8D8688BB9}" type="datetimeFigureOut">
              <a:rPr lang="es-CO" smtClean="0"/>
              <a:t>14/05/25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67BCA-24C9-074B-8DAF-352F19705FE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4137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96891" y="3042708"/>
            <a:ext cx="8635326" cy="7252230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6196" y="3042708"/>
            <a:ext cx="8635326" cy="7252230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75A37-120A-E54A-BB2F-86E8D8688BB9}" type="datetimeFigureOut">
              <a:rPr lang="es-CO" smtClean="0"/>
              <a:t>14/05/25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67BCA-24C9-074B-8DAF-352F19705FE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73525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9537" y="608542"/>
            <a:ext cx="17524631" cy="2209272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9538" y="2801938"/>
            <a:ext cx="8595640" cy="1373187"/>
          </a:xfrm>
        </p:spPr>
        <p:txBody>
          <a:bodyPr anchor="b"/>
          <a:lstStyle>
            <a:lvl1pPr marL="0" indent="0">
              <a:buNone/>
              <a:defRPr sz="4000" b="1"/>
            </a:lvl1pPr>
            <a:lvl2pPr marL="761924" indent="0">
              <a:buNone/>
              <a:defRPr sz="3333" b="1"/>
            </a:lvl2pPr>
            <a:lvl3pPr marL="1523848" indent="0">
              <a:buNone/>
              <a:defRPr sz="3000" b="1"/>
            </a:lvl3pPr>
            <a:lvl4pPr marL="2285771" indent="0">
              <a:buNone/>
              <a:defRPr sz="2666" b="1"/>
            </a:lvl4pPr>
            <a:lvl5pPr marL="3047695" indent="0">
              <a:buNone/>
              <a:defRPr sz="2666" b="1"/>
            </a:lvl5pPr>
            <a:lvl6pPr marL="3809619" indent="0">
              <a:buNone/>
              <a:defRPr sz="2666" b="1"/>
            </a:lvl6pPr>
            <a:lvl7pPr marL="4571543" indent="0">
              <a:buNone/>
              <a:defRPr sz="2666" b="1"/>
            </a:lvl7pPr>
            <a:lvl8pPr marL="5333467" indent="0">
              <a:buNone/>
              <a:defRPr sz="2666" b="1"/>
            </a:lvl8pPr>
            <a:lvl9pPr marL="6095390" indent="0">
              <a:buNone/>
              <a:defRPr sz="2666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99538" y="4175125"/>
            <a:ext cx="8595640" cy="6140980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286197" y="2801938"/>
            <a:ext cx="8637972" cy="1373187"/>
          </a:xfrm>
        </p:spPr>
        <p:txBody>
          <a:bodyPr anchor="b"/>
          <a:lstStyle>
            <a:lvl1pPr marL="0" indent="0">
              <a:buNone/>
              <a:defRPr sz="4000" b="1"/>
            </a:lvl1pPr>
            <a:lvl2pPr marL="761924" indent="0">
              <a:buNone/>
              <a:defRPr sz="3333" b="1"/>
            </a:lvl2pPr>
            <a:lvl3pPr marL="1523848" indent="0">
              <a:buNone/>
              <a:defRPr sz="3000" b="1"/>
            </a:lvl3pPr>
            <a:lvl4pPr marL="2285771" indent="0">
              <a:buNone/>
              <a:defRPr sz="2666" b="1"/>
            </a:lvl4pPr>
            <a:lvl5pPr marL="3047695" indent="0">
              <a:buNone/>
              <a:defRPr sz="2666" b="1"/>
            </a:lvl5pPr>
            <a:lvl6pPr marL="3809619" indent="0">
              <a:buNone/>
              <a:defRPr sz="2666" b="1"/>
            </a:lvl6pPr>
            <a:lvl7pPr marL="4571543" indent="0">
              <a:buNone/>
              <a:defRPr sz="2666" b="1"/>
            </a:lvl7pPr>
            <a:lvl8pPr marL="5333467" indent="0">
              <a:buNone/>
              <a:defRPr sz="2666" b="1"/>
            </a:lvl8pPr>
            <a:lvl9pPr marL="6095390" indent="0">
              <a:buNone/>
              <a:defRPr sz="2666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286197" y="4175125"/>
            <a:ext cx="8637972" cy="6140980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75A37-120A-E54A-BB2F-86E8D8688BB9}" type="datetimeFigureOut">
              <a:rPr lang="es-CO" smtClean="0"/>
              <a:t>14/05/25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67BCA-24C9-074B-8DAF-352F19705FE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31748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75A37-120A-E54A-BB2F-86E8D8688BB9}" type="datetimeFigureOut">
              <a:rPr lang="es-CO" smtClean="0"/>
              <a:t>14/05/25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67BCA-24C9-074B-8DAF-352F19705FE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49794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75A37-120A-E54A-BB2F-86E8D8688BB9}" type="datetimeFigureOut">
              <a:rPr lang="es-CO" smtClean="0"/>
              <a:t>14/05/25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67BCA-24C9-074B-8DAF-352F19705FE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08085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9538" y="762000"/>
            <a:ext cx="6553216" cy="2667000"/>
          </a:xfrm>
        </p:spPr>
        <p:txBody>
          <a:bodyPr anchor="b"/>
          <a:lstStyle>
            <a:lvl1pPr>
              <a:defRPr sz="5333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37972" y="1645709"/>
            <a:ext cx="10286197" cy="8122708"/>
          </a:xfrm>
        </p:spPr>
        <p:txBody>
          <a:bodyPr/>
          <a:lstStyle>
            <a:lvl1pPr>
              <a:defRPr sz="5333"/>
            </a:lvl1pPr>
            <a:lvl2pPr>
              <a:defRPr sz="4666"/>
            </a:lvl2pPr>
            <a:lvl3pPr>
              <a:defRPr sz="4000"/>
            </a:lvl3pPr>
            <a:lvl4pPr>
              <a:defRPr sz="3333"/>
            </a:lvl4pPr>
            <a:lvl5pPr>
              <a:defRPr sz="3333"/>
            </a:lvl5pPr>
            <a:lvl6pPr>
              <a:defRPr sz="3333"/>
            </a:lvl6pPr>
            <a:lvl7pPr>
              <a:defRPr sz="3333"/>
            </a:lvl7pPr>
            <a:lvl8pPr>
              <a:defRPr sz="3333"/>
            </a:lvl8pPr>
            <a:lvl9pPr>
              <a:defRPr sz="3333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99538" y="3429000"/>
            <a:ext cx="6553216" cy="6352647"/>
          </a:xfrm>
        </p:spPr>
        <p:txBody>
          <a:bodyPr/>
          <a:lstStyle>
            <a:lvl1pPr marL="0" indent="0">
              <a:buNone/>
              <a:defRPr sz="2666"/>
            </a:lvl1pPr>
            <a:lvl2pPr marL="761924" indent="0">
              <a:buNone/>
              <a:defRPr sz="2333"/>
            </a:lvl2pPr>
            <a:lvl3pPr marL="1523848" indent="0">
              <a:buNone/>
              <a:defRPr sz="2000"/>
            </a:lvl3pPr>
            <a:lvl4pPr marL="2285771" indent="0">
              <a:buNone/>
              <a:defRPr sz="1667"/>
            </a:lvl4pPr>
            <a:lvl5pPr marL="3047695" indent="0">
              <a:buNone/>
              <a:defRPr sz="1667"/>
            </a:lvl5pPr>
            <a:lvl6pPr marL="3809619" indent="0">
              <a:buNone/>
              <a:defRPr sz="1667"/>
            </a:lvl6pPr>
            <a:lvl7pPr marL="4571543" indent="0">
              <a:buNone/>
              <a:defRPr sz="1667"/>
            </a:lvl7pPr>
            <a:lvl8pPr marL="5333467" indent="0">
              <a:buNone/>
              <a:defRPr sz="1667"/>
            </a:lvl8pPr>
            <a:lvl9pPr marL="6095390" indent="0">
              <a:buNone/>
              <a:defRPr sz="1667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75A37-120A-E54A-BB2F-86E8D8688BB9}" type="datetimeFigureOut">
              <a:rPr lang="es-CO" smtClean="0"/>
              <a:t>14/05/25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67BCA-24C9-074B-8DAF-352F19705FE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54417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9538" y="762000"/>
            <a:ext cx="6553216" cy="2667000"/>
          </a:xfrm>
        </p:spPr>
        <p:txBody>
          <a:bodyPr anchor="b"/>
          <a:lstStyle>
            <a:lvl1pPr>
              <a:defRPr sz="5333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37972" y="1645709"/>
            <a:ext cx="10286197" cy="8122708"/>
          </a:xfrm>
        </p:spPr>
        <p:txBody>
          <a:bodyPr anchor="t"/>
          <a:lstStyle>
            <a:lvl1pPr marL="0" indent="0">
              <a:buNone/>
              <a:defRPr sz="5333"/>
            </a:lvl1pPr>
            <a:lvl2pPr marL="761924" indent="0">
              <a:buNone/>
              <a:defRPr sz="4666"/>
            </a:lvl2pPr>
            <a:lvl3pPr marL="1523848" indent="0">
              <a:buNone/>
              <a:defRPr sz="4000"/>
            </a:lvl3pPr>
            <a:lvl4pPr marL="2285771" indent="0">
              <a:buNone/>
              <a:defRPr sz="3333"/>
            </a:lvl4pPr>
            <a:lvl5pPr marL="3047695" indent="0">
              <a:buNone/>
              <a:defRPr sz="3333"/>
            </a:lvl5pPr>
            <a:lvl6pPr marL="3809619" indent="0">
              <a:buNone/>
              <a:defRPr sz="3333"/>
            </a:lvl6pPr>
            <a:lvl7pPr marL="4571543" indent="0">
              <a:buNone/>
              <a:defRPr sz="3333"/>
            </a:lvl7pPr>
            <a:lvl8pPr marL="5333467" indent="0">
              <a:buNone/>
              <a:defRPr sz="3333"/>
            </a:lvl8pPr>
            <a:lvl9pPr marL="6095390" indent="0">
              <a:buNone/>
              <a:defRPr sz="3333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99538" y="3429000"/>
            <a:ext cx="6553216" cy="6352647"/>
          </a:xfrm>
        </p:spPr>
        <p:txBody>
          <a:bodyPr/>
          <a:lstStyle>
            <a:lvl1pPr marL="0" indent="0">
              <a:buNone/>
              <a:defRPr sz="2666"/>
            </a:lvl1pPr>
            <a:lvl2pPr marL="761924" indent="0">
              <a:buNone/>
              <a:defRPr sz="2333"/>
            </a:lvl2pPr>
            <a:lvl3pPr marL="1523848" indent="0">
              <a:buNone/>
              <a:defRPr sz="2000"/>
            </a:lvl3pPr>
            <a:lvl4pPr marL="2285771" indent="0">
              <a:buNone/>
              <a:defRPr sz="1667"/>
            </a:lvl4pPr>
            <a:lvl5pPr marL="3047695" indent="0">
              <a:buNone/>
              <a:defRPr sz="1667"/>
            </a:lvl5pPr>
            <a:lvl6pPr marL="3809619" indent="0">
              <a:buNone/>
              <a:defRPr sz="1667"/>
            </a:lvl6pPr>
            <a:lvl7pPr marL="4571543" indent="0">
              <a:buNone/>
              <a:defRPr sz="1667"/>
            </a:lvl7pPr>
            <a:lvl8pPr marL="5333467" indent="0">
              <a:buNone/>
              <a:defRPr sz="1667"/>
            </a:lvl8pPr>
            <a:lvl9pPr marL="6095390" indent="0">
              <a:buNone/>
              <a:defRPr sz="1667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75A37-120A-E54A-BB2F-86E8D8688BB9}" type="datetimeFigureOut">
              <a:rPr lang="es-CO" smtClean="0"/>
              <a:t>14/05/25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67BCA-24C9-074B-8DAF-352F19705FE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89926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96891" y="608542"/>
            <a:ext cx="17524631" cy="22092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6891" y="3042708"/>
            <a:ext cx="17524631" cy="72522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6891" y="10593917"/>
            <a:ext cx="4571643" cy="6085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575A37-120A-E54A-BB2F-86E8D8688BB9}" type="datetimeFigureOut">
              <a:rPr lang="es-CO" smtClean="0"/>
              <a:t>14/05/25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30475" y="10593917"/>
            <a:ext cx="6857464" cy="6085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349879" y="10593917"/>
            <a:ext cx="4571643" cy="6085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E67BCA-24C9-074B-8DAF-352F19705FE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70420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523848" rtl="0" eaLnBrk="1" latinLnBrk="0" hangingPunct="1">
        <a:lnSpc>
          <a:spcPct val="90000"/>
        </a:lnSpc>
        <a:spcBef>
          <a:spcPct val="0"/>
        </a:spcBef>
        <a:buNone/>
        <a:defRPr sz="73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0962" indent="-380962" algn="l" defTabSz="1523848" rtl="0" eaLnBrk="1" latinLnBrk="0" hangingPunct="1">
        <a:lnSpc>
          <a:spcPct val="90000"/>
        </a:lnSpc>
        <a:spcBef>
          <a:spcPts val="1667"/>
        </a:spcBef>
        <a:buFont typeface="Arial" panose="020B0604020202020204" pitchFamily="34" charset="0"/>
        <a:buChar char="•"/>
        <a:defRPr sz="4666" kern="1200">
          <a:solidFill>
            <a:schemeClr val="tx1"/>
          </a:solidFill>
          <a:latin typeface="+mn-lt"/>
          <a:ea typeface="+mn-ea"/>
          <a:cs typeface="+mn-cs"/>
        </a:defRPr>
      </a:lvl1pPr>
      <a:lvl2pPr marL="1142886" indent="-380962" algn="l" defTabSz="1523848" rtl="0" eaLnBrk="1" latinLnBrk="0" hangingPunct="1">
        <a:lnSpc>
          <a:spcPct val="90000"/>
        </a:lnSpc>
        <a:spcBef>
          <a:spcPts val="833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904810" indent="-380962" algn="l" defTabSz="1523848" rtl="0" eaLnBrk="1" latinLnBrk="0" hangingPunct="1">
        <a:lnSpc>
          <a:spcPct val="90000"/>
        </a:lnSpc>
        <a:spcBef>
          <a:spcPts val="833"/>
        </a:spcBef>
        <a:buFont typeface="Arial" panose="020B0604020202020204" pitchFamily="34" charset="0"/>
        <a:buChar char="•"/>
        <a:defRPr sz="3333" kern="1200">
          <a:solidFill>
            <a:schemeClr val="tx1"/>
          </a:solidFill>
          <a:latin typeface="+mn-lt"/>
          <a:ea typeface="+mn-ea"/>
          <a:cs typeface="+mn-cs"/>
        </a:defRPr>
      </a:lvl3pPr>
      <a:lvl4pPr marL="2666733" indent="-380962" algn="l" defTabSz="1523848" rtl="0" eaLnBrk="1" latinLnBrk="0" hangingPunct="1">
        <a:lnSpc>
          <a:spcPct val="90000"/>
        </a:lnSpc>
        <a:spcBef>
          <a:spcPts val="833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428657" indent="-380962" algn="l" defTabSz="1523848" rtl="0" eaLnBrk="1" latinLnBrk="0" hangingPunct="1">
        <a:lnSpc>
          <a:spcPct val="90000"/>
        </a:lnSpc>
        <a:spcBef>
          <a:spcPts val="833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4190581" indent="-380962" algn="l" defTabSz="1523848" rtl="0" eaLnBrk="1" latinLnBrk="0" hangingPunct="1">
        <a:lnSpc>
          <a:spcPct val="90000"/>
        </a:lnSpc>
        <a:spcBef>
          <a:spcPts val="833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952505" indent="-380962" algn="l" defTabSz="1523848" rtl="0" eaLnBrk="1" latinLnBrk="0" hangingPunct="1">
        <a:lnSpc>
          <a:spcPct val="90000"/>
        </a:lnSpc>
        <a:spcBef>
          <a:spcPts val="833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714429" indent="-380962" algn="l" defTabSz="1523848" rtl="0" eaLnBrk="1" latinLnBrk="0" hangingPunct="1">
        <a:lnSpc>
          <a:spcPct val="90000"/>
        </a:lnSpc>
        <a:spcBef>
          <a:spcPts val="833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476352" indent="-380962" algn="l" defTabSz="1523848" rtl="0" eaLnBrk="1" latinLnBrk="0" hangingPunct="1">
        <a:lnSpc>
          <a:spcPct val="90000"/>
        </a:lnSpc>
        <a:spcBef>
          <a:spcPts val="833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23848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1924" algn="l" defTabSz="1523848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848" algn="l" defTabSz="1523848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771" algn="l" defTabSz="1523848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7695" algn="l" defTabSz="1523848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09619" algn="l" defTabSz="1523848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71543" algn="l" defTabSz="1523848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33467" algn="l" defTabSz="1523848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95390" algn="l" defTabSz="1523848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923973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Macintosh PowerPoint</Application>
  <PresentationFormat>Personalizado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Gustavo Sanchez Correa</dc:creator>
  <cp:lastModifiedBy>Gustavo Sanchez Correa</cp:lastModifiedBy>
  <cp:revision>1</cp:revision>
  <dcterms:created xsi:type="dcterms:W3CDTF">2025-05-14T13:01:56Z</dcterms:created>
  <dcterms:modified xsi:type="dcterms:W3CDTF">2025-05-14T13:02:49Z</dcterms:modified>
</cp:coreProperties>
</file>