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1430000" cy="20318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722"/>
  </p:normalViewPr>
  <p:slideViewPr>
    <p:cSldViewPr snapToGrid="0">
      <p:cViewPr varScale="1">
        <p:scale>
          <a:sx n="40" d="100"/>
          <a:sy n="40" d="100"/>
        </p:scale>
        <p:origin x="242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3325260"/>
            <a:ext cx="9715500" cy="7073818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50" y="10671872"/>
            <a:ext cx="8572500" cy="4905578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500" indent="0" algn="ctr">
              <a:buNone/>
              <a:defRPr sz="2500"/>
            </a:lvl2pPr>
            <a:lvl3pPr marL="1143000" indent="0" algn="ctr">
              <a:buNone/>
              <a:defRPr sz="2250"/>
            </a:lvl3pPr>
            <a:lvl4pPr marL="1714500" indent="0" algn="ctr">
              <a:buNone/>
              <a:defRPr sz="2000"/>
            </a:lvl4pPr>
            <a:lvl5pPr marL="2286000" indent="0" algn="ctr">
              <a:buNone/>
              <a:defRPr sz="2000"/>
            </a:lvl5pPr>
            <a:lvl6pPr marL="2857500" indent="0" algn="ctr">
              <a:buNone/>
              <a:defRPr sz="2000"/>
            </a:lvl6pPr>
            <a:lvl7pPr marL="3429000" indent="0" algn="ctr">
              <a:buNone/>
              <a:defRPr sz="2000"/>
            </a:lvl7pPr>
            <a:lvl8pPr marL="4000500" indent="0" algn="ctr">
              <a:buNone/>
              <a:defRPr sz="2000"/>
            </a:lvl8pPr>
            <a:lvl9pPr marL="4572000" indent="0" algn="ctr">
              <a:buNone/>
              <a:defRPr sz="20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4589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193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79594" y="1081767"/>
            <a:ext cx="2464594" cy="17218916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5813" y="1081767"/>
            <a:ext cx="7250906" cy="17218916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392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8868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860" y="5065499"/>
            <a:ext cx="9858375" cy="8451894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860" y="13597351"/>
            <a:ext cx="9858375" cy="4444651"/>
          </a:xfrm>
        </p:spPr>
        <p:txBody>
          <a:bodyPr/>
          <a:lstStyle>
            <a:lvl1pPr marL="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1pPr>
            <a:lvl2pPr marL="571500" indent="0">
              <a:buNone/>
              <a:defRPr sz="2500">
                <a:solidFill>
                  <a:schemeClr val="tx1">
                    <a:tint val="82000"/>
                  </a:schemeClr>
                </a:solidFill>
              </a:defRPr>
            </a:lvl2pPr>
            <a:lvl3pPr marL="114300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3pPr>
            <a:lvl4pPr marL="17145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4pPr>
            <a:lvl5pPr marL="22860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5pPr>
            <a:lvl6pPr marL="28575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6pPr>
            <a:lvl7pPr marL="34290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7pPr>
            <a:lvl8pPr marL="40005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8pPr>
            <a:lvl9pPr marL="45720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9322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5813" y="5408837"/>
            <a:ext cx="4857750" cy="128918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86438" y="5408837"/>
            <a:ext cx="4857750" cy="128918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864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081772"/>
            <a:ext cx="9858375" cy="392728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7302" y="4980835"/>
            <a:ext cx="4835425" cy="244103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7302" y="7421865"/>
            <a:ext cx="4835425" cy="1091644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86438" y="4980835"/>
            <a:ext cx="4859239" cy="2441030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500" indent="0">
              <a:buNone/>
              <a:defRPr sz="2500" b="1"/>
            </a:lvl2pPr>
            <a:lvl3pPr marL="1143000" indent="0">
              <a:buNone/>
              <a:defRPr sz="2250" b="1"/>
            </a:lvl3pPr>
            <a:lvl4pPr marL="1714500" indent="0">
              <a:buNone/>
              <a:defRPr sz="2000" b="1"/>
            </a:lvl4pPr>
            <a:lvl5pPr marL="2286000" indent="0">
              <a:buNone/>
              <a:defRPr sz="2000" b="1"/>
            </a:lvl5pPr>
            <a:lvl6pPr marL="2857500" indent="0">
              <a:buNone/>
              <a:defRPr sz="2000" b="1"/>
            </a:lvl6pPr>
            <a:lvl7pPr marL="3429000" indent="0">
              <a:buNone/>
              <a:defRPr sz="2000" b="1"/>
            </a:lvl7pPr>
            <a:lvl8pPr marL="4000500" indent="0">
              <a:buNone/>
              <a:defRPr sz="2000" b="1"/>
            </a:lvl8pPr>
            <a:lvl9pPr marL="4572000" indent="0">
              <a:buNone/>
              <a:defRPr sz="20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86438" y="7421865"/>
            <a:ext cx="4859239" cy="1091644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0973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5462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045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354561"/>
            <a:ext cx="3686473" cy="4740963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9238" y="2925479"/>
            <a:ext cx="5786438" cy="1443924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6095524"/>
            <a:ext cx="3686473" cy="11292712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891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301" y="1354561"/>
            <a:ext cx="3686473" cy="4740963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59238" y="2925479"/>
            <a:ext cx="5786438" cy="14439243"/>
          </a:xfrm>
        </p:spPr>
        <p:txBody>
          <a:bodyPr anchor="t"/>
          <a:lstStyle>
            <a:lvl1pPr marL="0" indent="0">
              <a:buNone/>
              <a:defRPr sz="4000"/>
            </a:lvl1pPr>
            <a:lvl2pPr marL="571500" indent="0">
              <a:buNone/>
              <a:defRPr sz="3500"/>
            </a:lvl2pPr>
            <a:lvl3pPr marL="1143000" indent="0">
              <a:buNone/>
              <a:defRPr sz="3000"/>
            </a:lvl3pPr>
            <a:lvl4pPr marL="1714500" indent="0">
              <a:buNone/>
              <a:defRPr sz="2500"/>
            </a:lvl4pPr>
            <a:lvl5pPr marL="2286000" indent="0">
              <a:buNone/>
              <a:defRPr sz="2500"/>
            </a:lvl5pPr>
            <a:lvl6pPr marL="2857500" indent="0">
              <a:buNone/>
              <a:defRPr sz="2500"/>
            </a:lvl6pPr>
            <a:lvl7pPr marL="3429000" indent="0">
              <a:buNone/>
              <a:defRPr sz="2500"/>
            </a:lvl7pPr>
            <a:lvl8pPr marL="4000500" indent="0">
              <a:buNone/>
              <a:defRPr sz="2500"/>
            </a:lvl8pPr>
            <a:lvl9pPr marL="4572000" indent="0">
              <a:buNone/>
              <a:defRPr sz="25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01" y="6095524"/>
            <a:ext cx="3686473" cy="11292712"/>
          </a:xfrm>
        </p:spPr>
        <p:txBody>
          <a:bodyPr/>
          <a:lstStyle>
            <a:lvl1pPr marL="0" indent="0">
              <a:buNone/>
              <a:defRPr sz="2000"/>
            </a:lvl1pPr>
            <a:lvl2pPr marL="571500" indent="0">
              <a:buNone/>
              <a:defRPr sz="1750"/>
            </a:lvl2pPr>
            <a:lvl3pPr marL="1143000" indent="0">
              <a:buNone/>
              <a:defRPr sz="1500"/>
            </a:lvl3pPr>
            <a:lvl4pPr marL="1714500" indent="0">
              <a:buNone/>
              <a:defRPr sz="1250"/>
            </a:lvl4pPr>
            <a:lvl5pPr marL="2286000" indent="0">
              <a:buNone/>
              <a:defRPr sz="1250"/>
            </a:lvl5pPr>
            <a:lvl6pPr marL="2857500" indent="0">
              <a:buNone/>
              <a:defRPr sz="1250"/>
            </a:lvl6pPr>
            <a:lvl7pPr marL="3429000" indent="0">
              <a:buNone/>
              <a:defRPr sz="1250"/>
            </a:lvl7pPr>
            <a:lvl8pPr marL="4000500" indent="0">
              <a:buNone/>
              <a:defRPr sz="1250"/>
            </a:lvl8pPr>
            <a:lvl9pPr marL="4572000" indent="0">
              <a:buNone/>
              <a:defRPr sz="12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514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5813" y="1081772"/>
            <a:ext cx="9858375" cy="39272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813" y="5408837"/>
            <a:ext cx="9858375" cy="12891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812" y="18832163"/>
            <a:ext cx="2571750" cy="1081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080E65-162F-8947-8DAA-FC4179F4BE67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86188" y="18832163"/>
            <a:ext cx="3857625" cy="1081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2438" y="18832163"/>
            <a:ext cx="2571750" cy="10817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AA5918-52DE-C243-A97D-BFDDFE70EB0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3242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43000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1143000" rtl="0" eaLnBrk="1" latinLnBrk="0" hangingPunct="1">
        <a:lnSpc>
          <a:spcPct val="90000"/>
        </a:lnSpc>
        <a:spcBef>
          <a:spcPts val="125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57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2000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571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3143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714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2862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857750" indent="-285750" algn="l" defTabSz="11430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5pPr>
      <a:lvl6pPr marL="2857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6pPr>
      <a:lvl7pPr marL="3429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7pPr>
      <a:lvl8pPr marL="40005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8pPr>
      <a:lvl9pPr marL="4572000" algn="l" defTabSz="1143000" rtl="0" eaLnBrk="1" latinLnBrk="0" hangingPunct="1">
        <a:defRPr sz="2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97513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Gustavo Sanchez Correa</dc:creator>
  <cp:lastModifiedBy>Gustavo Sanchez Correa</cp:lastModifiedBy>
  <cp:revision>1</cp:revision>
  <dcterms:created xsi:type="dcterms:W3CDTF">2025-05-14T13:00:23Z</dcterms:created>
  <dcterms:modified xsi:type="dcterms:W3CDTF">2025-05-14T13:01:50Z</dcterms:modified>
</cp:coreProperties>
</file>